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Tahom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33" Type="http://schemas.openxmlformats.org/officeDocument/2006/relationships/font" Target="fonts/Tahoma-bold.fntdata"/><Relationship Id="rId10" Type="http://schemas.openxmlformats.org/officeDocument/2006/relationships/slide" Target="slides/slide5.xml"/><Relationship Id="rId32" Type="http://schemas.openxmlformats.org/officeDocument/2006/relationships/font" Target="fonts/Tahom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e27cfe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0e27cfe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70cfaf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c70cfaf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1999b3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a1999b3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cf2e7bc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cf2e7bc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a44ea47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a44ea47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c70cfaf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c70cfaf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a5975b1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a5975b1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a5975b1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a5975b1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5975b1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a5975b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9b451d6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9b451d6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b451d6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b451d6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cf2e7bc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cf2e7bc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b3d6be9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b3d6be9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b451d6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9b451d6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1999b3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1999b3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70cfa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70cfa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c70cfaf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c70cfaf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6.jpg"/><Relationship Id="rId7" Type="http://schemas.openxmlformats.org/officeDocument/2006/relationships/image" Target="../media/image3.jpg"/><Relationship Id="rId8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0685" l="22239" r="0" t="0"/>
          <a:stretch/>
        </p:blipFill>
        <p:spPr>
          <a:xfrm>
            <a:off x="0" y="0"/>
            <a:ext cx="7110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687850" y="1062300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37500" y="1062300"/>
            <a:ext cx="37047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 Site Web Responsive Bootstrap</a:t>
            </a:r>
            <a:endParaRPr sz="2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062700" y="2454025"/>
            <a:ext cx="4151700" cy="60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877950" y="2543275"/>
            <a:ext cx="252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</a:rPr>
              <a:t>Par : Asmae Hamidouche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062700" y="3296925"/>
            <a:ext cx="4151700" cy="60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437500" y="3446750"/>
            <a:ext cx="34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Encadrée par : ES-SARRAJ FOUAD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00" y="190375"/>
            <a:ext cx="1658107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200" y="1561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: Page D'activites</a:t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214" y="1443000"/>
            <a:ext cx="6337435" cy="35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: Page De Hébergement</a:t>
            </a:r>
            <a:endParaRPr b="1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950" y="1527550"/>
            <a:ext cx="6036802" cy="33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7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3196950" y="136931"/>
            <a:ext cx="4901400" cy="4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428850" y="-374935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825" y="908575"/>
            <a:ext cx="2293625" cy="41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975" y="932675"/>
            <a:ext cx="3067587" cy="40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7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3196950" y="136931"/>
            <a:ext cx="4901400" cy="4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428850" y="-374935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PROTOTYPE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075" y="879025"/>
            <a:ext cx="5422106" cy="40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7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3196950" y="136931"/>
            <a:ext cx="4901400" cy="4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3428850" y="-389010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RÉSULTAT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820825" y="857425"/>
            <a:ext cx="6807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site web de tourisme de la ville hoceima peut contenir 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5345650" y="857425"/>
            <a:ext cx="3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</a:rPr>
              <a:t>Page D'accueil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275" y="1257625"/>
            <a:ext cx="4167130" cy="373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75" y="254825"/>
            <a:ext cx="2835825" cy="47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100" y="254823"/>
            <a:ext cx="2065671" cy="47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7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3196950" y="136931"/>
            <a:ext cx="4901400" cy="4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428850" y="-389010"/>
            <a:ext cx="4437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RÉSULTAT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820825" y="857425"/>
            <a:ext cx="6807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</a:rPr>
              <a:t>site web de tourisme de la ville hoceima peut contenir 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5365050" y="768900"/>
            <a:ext cx="3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</a:rPr>
              <a:t> </a:t>
            </a:r>
            <a:r>
              <a:rPr b="1" lang="fr">
                <a:solidFill>
                  <a:srgbClr val="FF9900"/>
                </a:solidFill>
              </a:rPr>
              <a:t>Page D'activites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47791" l="0" r="0" t="0"/>
          <a:stretch/>
        </p:blipFill>
        <p:spPr>
          <a:xfrm>
            <a:off x="2112750" y="1482625"/>
            <a:ext cx="4708702" cy="333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160550" y="257425"/>
            <a:ext cx="6822900" cy="462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48054" l="0" r="0" t="0"/>
          <a:stretch/>
        </p:blipFill>
        <p:spPr>
          <a:xfrm>
            <a:off x="1646925" y="76200"/>
            <a:ext cx="1786418" cy="499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4572000" y="169639"/>
            <a:ext cx="1786425" cy="480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787000" y="435550"/>
            <a:ext cx="32040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Besoin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83350" y="1902750"/>
            <a:ext cx="69150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159">
                <a:latin typeface="Montserrat"/>
                <a:ea typeface="Montserrat"/>
                <a:cs typeface="Montserrat"/>
                <a:sym typeface="Montserrat"/>
              </a:rPr>
              <a:t>Réalisation d’un site web responsive qui présente la ville houceima .</a:t>
            </a:r>
            <a:endParaRPr b="1" sz="2300"/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4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3274475" y="21173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738275" y="435550"/>
            <a:ext cx="44376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Analyse Technique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669175" y="1583375"/>
            <a:ext cx="6915000" cy="4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HTML     =&gt;   Niveau 3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 Maquettage  =&gt;   Niveau 1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UX Process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Code Pro"/>
              <a:buChar char="■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Conception de Site-Web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    CSS      =&gt;   Niveau 2 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➢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Gestion de projet =&gt; Niveau 1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Bootstrap   =&gt;   Niveau 1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latin typeface="Source Code Pro"/>
                <a:ea typeface="Source Code Pro"/>
                <a:cs typeface="Source Code Pro"/>
                <a:sym typeface="Source Code Pro"/>
              </a:rPr>
              <a:t>github </a:t>
            </a: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=&gt; Niveau 1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4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3274475" y="21173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738275" y="435550"/>
            <a:ext cx="44376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Analyse Technique</a:t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58975" y="1583375"/>
            <a:ext cx="80253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➢"/>
            </a:pPr>
            <a:r>
              <a:rPr lang="fr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Bootstrap   =&gt;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■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Menu Responsive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■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Grid system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➢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Maquettage  =&gt; 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■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UX Process 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■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Conception de Site-Web (adobe xd )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➢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CSS   =&gt; 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■"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Les notions de Bases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fr" sz="1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671050"/>
            <a:ext cx="6785726" cy="1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175759" y="860709"/>
            <a:ext cx="4677900" cy="96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460078" y="1007695"/>
            <a:ext cx="4235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UX PROCESS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2180150"/>
            <a:ext cx="6785726" cy="29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4525" y="22139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UNDERSTAND :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982750" y="2275600"/>
            <a:ext cx="355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LA VILLE DU  HOUCEIMA</a:t>
            </a:r>
            <a:br>
              <a:rPr lang="fr" sz="1900">
                <a:latin typeface="Georgia"/>
                <a:ea typeface="Georgia"/>
                <a:cs typeface="Georgia"/>
                <a:sym typeface="Georgia"/>
              </a:rPr>
            </a:br>
            <a:r>
              <a:rPr lang="fr" sz="1900">
                <a:latin typeface="Georgia"/>
                <a:ea typeface="Georgia"/>
                <a:cs typeface="Georgia"/>
                <a:sym typeface="Georgia"/>
              </a:rPr>
              <a:t>-L’UTILISATEUR</a:t>
            </a:r>
            <a:endParaRPr sz="2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4525" y="30151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ANALYZE</a:t>
            </a: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: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156475" y="36154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DESIGN :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56475" y="4289250"/>
            <a:ext cx="310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LAUNCH 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85726" cy="1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040884" y="192109"/>
            <a:ext cx="4677900" cy="96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262203" y="192120"/>
            <a:ext cx="4235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UNDERSTAND LA VILLE DU  HOUCEIMA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50" y="3200000"/>
            <a:ext cx="2633000" cy="16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625" y="1379663"/>
            <a:ext cx="1589451" cy="23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7525" y="3763862"/>
            <a:ext cx="2265700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0875" y="2178850"/>
            <a:ext cx="1208225" cy="18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28800" y="2264400"/>
            <a:ext cx="1208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>
                <a:latin typeface="Georgia"/>
                <a:ea typeface="Georgia"/>
                <a:cs typeface="Georgia"/>
                <a:sym typeface="Georgia"/>
              </a:rPr>
              <a:t>Diversité naturelle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6650" y="2264388"/>
            <a:ext cx="1589450" cy="19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6900" y="1666037"/>
            <a:ext cx="2898325" cy="18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572000" y="1666025"/>
            <a:ext cx="27690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latin typeface="Georgia"/>
                <a:ea typeface="Georgia"/>
                <a:cs typeface="Georgia"/>
                <a:sym typeface="Georgia"/>
              </a:rPr>
              <a:t>Multi Activités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7110148" cy="15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3196950" y="278988"/>
            <a:ext cx="4901400" cy="100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428850" y="279000"/>
            <a:ext cx="4437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UNDERSTAND L’UTILISATEUR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18781" r="22377" t="7080"/>
          <a:stretch/>
        </p:blipFill>
        <p:spPr>
          <a:xfrm>
            <a:off x="2085275" y="1947275"/>
            <a:ext cx="1734925" cy="27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4024275" y="1967675"/>
            <a:ext cx="5001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24" name="Google Shape;124;p19"/>
          <p:cNvSpPr/>
          <p:nvPr/>
        </p:nvSpPr>
        <p:spPr>
          <a:xfrm>
            <a:off x="4024275" y="2668063"/>
            <a:ext cx="5001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25" name="Google Shape;125;p19"/>
          <p:cNvSpPr txBox="1"/>
          <p:nvPr/>
        </p:nvSpPr>
        <p:spPr>
          <a:xfrm>
            <a:off x="4738650" y="1656738"/>
            <a:ext cx="378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</a:rPr>
              <a:t>peut parler des langues étranger ou non (anglais -français - arabe)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4738650" y="2506822"/>
            <a:ext cx="3786300" cy="4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connaître  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-la ville de houceima (prix, sécurité..)</a:t>
            </a:r>
            <a:b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-Les endroits à voir absolument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-hébergement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-les meilleures activités  (prix,localisation...)</a:t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89125" y="2437050"/>
            <a:ext cx="16635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</a:t>
            </a: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 visiteurs prévu de houceima </a:t>
            </a:r>
            <a:endParaRPr b="1" sz="1586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-Des actual visiteurs ….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13" y="1600325"/>
            <a:ext cx="5420026" cy="3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996325" y="1042800"/>
            <a:ext cx="4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Maquette de Page D'accueil</a:t>
            </a:r>
            <a:endParaRPr b="1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1899" y="1600327"/>
            <a:ext cx="1408694" cy="30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75843" l="22239" r="0" t="0"/>
          <a:stretch/>
        </p:blipFill>
        <p:spPr>
          <a:xfrm>
            <a:off x="0" y="0"/>
            <a:ext cx="6775861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3046643" y="145555"/>
            <a:ext cx="4671000" cy="52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267640" y="252066"/>
            <a:ext cx="42291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sz="27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38" y="1145200"/>
            <a:ext cx="6536525" cy="36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